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6" r:id="rId9"/>
    <p:sldId id="261" r:id="rId10"/>
    <p:sldId id="264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59"/>
    <p:restoredTop sz="94737"/>
  </p:normalViewPr>
  <p:slideViewPr>
    <p:cSldViewPr>
      <p:cViewPr varScale="1">
        <p:scale>
          <a:sx n="69" d="100"/>
          <a:sy n="69" d="100"/>
        </p:scale>
        <p:origin x="-169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FFBD7B3B-BF70-0241-B673-7C48B4B71A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7460DCD-C8C1-7840-B931-5E71839EAE2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B75C18-B988-174C-8088-F4B66916C6F8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4E89FC50-74B6-664A-AB8F-D62142E4F4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5649D491-4C7C-C141-8543-B68854B10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74F0046-6984-B04E-903F-BFF44A76AB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F507504-8FE9-D04B-93F2-33853F1413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02AE6EC-E118-4244-AF3F-468D34ADAF5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B370E12A-C047-3D4F-AFEF-56D5EA64D6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75424FDA-426B-804C-B3BA-3816F56DCC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B888891C-FE61-D148-ACEA-AD9D99A286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5123DA-A879-364F-A5E6-939297CA23A5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="" xmlns:a16="http://schemas.microsoft.com/office/drawing/2014/main" id="{25C7B344-4825-B147-8435-2A96112587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="" xmlns:a16="http://schemas.microsoft.com/office/drawing/2014/main" id="{9E247036-E42D-B540-BE92-3624FFAB3F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="" xmlns:a16="http://schemas.microsoft.com/office/drawing/2014/main" id="{4CD3482E-DF0F-4D4C-A02D-9C436CE23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60F9E5-0E6D-6840-B56C-04069FC07C99}" type="slidenum">
              <a:rPr lang="en-GB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="" xmlns:a16="http://schemas.microsoft.com/office/drawing/2014/main" id="{37E4D8A9-3F99-7442-BB07-BDC5CB8B62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="" xmlns:a16="http://schemas.microsoft.com/office/drawing/2014/main" id="{E867DA64-7C87-EF46-A6D5-713F3D1C45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="" xmlns:a16="http://schemas.microsoft.com/office/drawing/2014/main" id="{ACF850B6-9746-6849-BFFE-3DEFE0681C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96FE223-9BB7-0C44-9DD7-ECA70E5F7050}" type="slidenum">
              <a:rPr lang="en-GB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="" xmlns:a16="http://schemas.microsoft.com/office/drawing/2014/main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="" xmlns:a16="http://schemas.microsoft.com/office/drawing/2014/main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="" xmlns:a16="http://schemas.microsoft.com/office/drawing/2014/main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C5D317E5-AA75-B840-A854-0477ED5246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84E18925-4CF4-AF43-837C-A37CFDA925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84B61336-A5FD-BC4A-926A-27FBBE20F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5D36FA-91DB-BE4A-9C22-FCAB30DB9B39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="" xmlns:a16="http://schemas.microsoft.com/office/drawing/2014/main" id="{FEA95431-6DA1-2544-8427-7DA29A7B4A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="" xmlns:a16="http://schemas.microsoft.com/office/drawing/2014/main" id="{4925948F-2A24-D348-8207-DF568330F5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="" xmlns:a16="http://schemas.microsoft.com/office/drawing/2014/main" id="{D5E2CF85-FB58-BE47-9886-A0585233B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E972FE-B4A6-8F47-A621-763744082C96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="" xmlns:a16="http://schemas.microsoft.com/office/drawing/2014/main" id="{B6960075-8217-5447-9952-06F20D0428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="" xmlns:a16="http://schemas.microsoft.com/office/drawing/2014/main" id="{BC487F67-1626-4848-9B72-7D35D6D236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="" xmlns:a16="http://schemas.microsoft.com/office/drawing/2014/main" id="{CC19E753-193C-664B-90E3-AA4AF34299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E71385-7AC7-0B46-9633-ECB263D2CFB4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="" xmlns:a16="http://schemas.microsoft.com/office/drawing/2014/main" id="{BFA787FB-4F19-9640-AA6B-5C50312001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="" xmlns:a16="http://schemas.microsoft.com/office/drawing/2014/main" id="{28E6BF2C-417C-B944-B7AE-2094E534E8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="" xmlns:a16="http://schemas.microsoft.com/office/drawing/2014/main" id="{1F8CE0F4-D2E7-B448-843E-7E796DC93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4911CC-6E44-BB40-9FA8-E63C5709AC6E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="" xmlns:a16="http://schemas.microsoft.com/office/drawing/2014/main" id="{106FED73-2DD7-A240-AE98-3E70F3646B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="" xmlns:a16="http://schemas.microsoft.com/office/drawing/2014/main" id="{1A4CBC6F-074E-1849-837F-C4EEC90A3A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="" xmlns:a16="http://schemas.microsoft.com/office/drawing/2014/main" id="{54BDF022-E631-C942-A0CA-FB4C929DA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9C248E9-90D8-C346-96B0-88D6927E5A34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="" xmlns:a16="http://schemas.microsoft.com/office/drawing/2014/main" id="{C05079A0-B220-FB48-95EC-61669C0732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="" xmlns:a16="http://schemas.microsoft.com/office/drawing/2014/main" id="{C6E20594-07AF-0140-8F1F-B4AFC665F8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="" xmlns:a16="http://schemas.microsoft.com/office/drawing/2014/main" id="{EEE0C96F-9678-0C4E-86AF-6B4607438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EB90912-C159-3148-AAA6-1703C7EB66B2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="" xmlns:a16="http://schemas.microsoft.com/office/drawing/2014/main" id="{0425BE15-F9A5-684D-A616-4E45429C83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="" xmlns:a16="http://schemas.microsoft.com/office/drawing/2014/main" id="{F23423F7-39D7-E444-B19B-DC3103F8C1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="" xmlns:a16="http://schemas.microsoft.com/office/drawing/2014/main" id="{B21A1FBC-3D3A-9F41-B43F-4CE5FB609C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8C8D30-BF74-A146-B8B0-BD6809EC3791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="" xmlns:a16="http://schemas.microsoft.com/office/drawing/2014/main" id="{5CB6B773-963F-744B-AFA7-FF3BE4DA3C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="" xmlns:a16="http://schemas.microsoft.com/office/drawing/2014/main" id="{935C9515-69BD-E344-8C45-279DA95F03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="" xmlns:a16="http://schemas.microsoft.com/office/drawing/2014/main" id="{45DFAA3B-7965-1649-816A-91753783F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8EF7E8-EAF3-8349-A62A-B05FDBB90E23}" type="slidenum">
              <a:rPr lang="en-GB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31E4011-5302-1949-8D2C-D6153E63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536AE-7604-6647-BD04-C525106DA9A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23D852-7007-EA4D-B245-63CCB7CA2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A87A939-09D0-3B42-B8EF-CCC8F0EF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54C3B-E197-0F41-94F8-508917C3E9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10890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C38CEC-59AF-8A49-94E2-7666E24ED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E42E9-3E66-D240-8D34-A2B849F9ED6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80B795-EB94-9743-B42D-585146F2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3AA5FE-EFC0-804D-81F2-239BE9A7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325E0-880F-9E45-8FBE-09A45BE8FF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8193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3E47AFA-D1F3-3546-871C-0D203C195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E0B8-FC36-4347-9817-AF3EEF5550A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2BF16F-8383-4B4E-BCD5-8C1D0DDD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9BB146-9BA4-D14F-ABF8-0DF87C0E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81673-6BFB-0848-8DC0-0783A12931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49316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FB1B846-BC51-9C44-87A2-0F03B8EC3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113C5-0A6C-304D-9B90-764FDB7AAB0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CFD4BA-2B40-6A4A-B79E-66AF424B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649438-1FCC-534E-9E68-F5D434EA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735CC-4BD4-AC4A-AA37-7971861675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02731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7D01F3F-7D9B-C34F-A1B5-CE4BBBFF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4A92A-89BB-4C47-9CBF-7436C627DA1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207149-6D08-DF45-A600-229935045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79F32F-F07E-4E4A-B44D-2E87DEA8E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4836E-41E2-2743-B97B-E49A55EEA03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42638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A96DCBC-ADBC-AF4A-B8C3-DC347D8CB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1958-5DC9-BC4C-AB39-E0483587A33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A39C18C-B40A-6D42-998E-94965E101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5FA5AEB-B7A6-0144-970A-578D87F2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BCA86-4A34-4946-A565-3537824883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95277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D462905D-0800-5944-AEEA-A0AE734CC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BA53-DF18-4C43-94B0-F14F31AFA21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4516512B-9BEC-2746-9BF4-AFD36D26C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41CB186-58B0-724D-8A35-82B53A4C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C5189-6CBC-EE42-AC38-30B7E8E247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2744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F89C2314-F2D7-1B4B-99A3-D20C19FF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ECFD7-CB27-494F-A989-B6E2FE4542C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D2F6D8C6-5E84-AD4C-ACA7-7482214C6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9773FD63-1D41-124B-96D0-AC28A8DD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A0BE6-FE22-4145-90CB-A2545FB862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33564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AB7E8C9A-4D59-7B4B-9EFE-C4A8722C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AE139-E9AB-8147-9DE1-39E9F4AA4FE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3274ED06-D79A-874B-A6AB-F8E3876E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39BACA16-7F17-2D45-B28A-49CA6C8A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7AD10-2C43-7345-B5BF-3CF208242B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20404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0F8ED13-0E84-344D-81A4-B997E4F9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6448C-BF06-A040-BE6D-F358A989DBC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D0A9952-5548-D041-B03E-57C6D74DF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5D36BF8-F03E-F94B-9DA5-222F3F6A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F47B7-FFDF-6C4A-B438-F9401BEB12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33638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1FE2D94E-615F-9441-8B85-DD594B245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3894F-2DE1-9B4C-AE25-37F75F57A6E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2F076FC-D922-5242-A132-03783999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D1EB52E8-9972-F34C-9D72-239C1F66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AC108-753F-6D4C-8AD7-11FEDFFEA7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75332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E5A38FFF-24F2-5746-80AD-0CF2043246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8B0D6191-8AB4-4640-B662-03DD7377B3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1D1657-49A0-1144-92FD-F281A482F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6E9236-F784-4745-AA7A-6C8F65AD517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AFDECEF-10A9-ED4E-A33F-DE67748C6E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81FA3F-3F1D-6349-B6E6-72546636D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4345C8B-4C65-9440-909A-E3C02DD53F5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ADE7A736-1EEB-AC43-B9B2-E7BE47381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pic>
        <p:nvPicPr>
          <p:cNvPr id="4" name="Picture 3" descr="C:\Users\Rich\Documents\eslkidsworld.com\clip art\Outdoor Recreation (Part 1)\Beach &amp; Water (C - G)\Diving In 12.wmf">
            <a:extLst>
              <a:ext uri="{FF2B5EF4-FFF2-40B4-BE49-F238E27FC236}">
                <a16:creationId xmlns="" xmlns:a16="http://schemas.microsoft.com/office/drawing/2014/main" id="{A3E2F77D-BE23-A04B-8B10-A3770F63C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557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Rich\Documents\eslkidsworld.com\clip art\Business &amp; Office (Part 1)\Cartoons (Ca - Co)\Climb to the Top 2.wmf">
            <a:extLst>
              <a:ext uri="{FF2B5EF4-FFF2-40B4-BE49-F238E27FC236}">
                <a16:creationId xmlns="" xmlns:a16="http://schemas.microsoft.com/office/drawing/2014/main" id="{E87804CC-B42C-CE44-A733-22505F438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357188"/>
            <a:ext cx="208915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DF8AAE2-A06B-8F42-B6D1-7383944AB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4" name="Picture 6" descr="logo-2.png">
            <a:extLst>
              <a:ext uri="{FF2B5EF4-FFF2-40B4-BE49-F238E27FC236}">
                <a16:creationId xmlns="" xmlns:a16="http://schemas.microsoft.com/office/drawing/2014/main" id="{96E2770C-4A35-B84E-8B37-2E1BB01748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="" xmlns:a16="http://schemas.microsoft.com/office/drawing/2014/main" id="{1091E35D-4A53-7948-9236-A9D045738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="" xmlns:a16="http://schemas.microsoft.com/office/drawing/2014/main" id="{4EA629E8-8CE6-5A4D-9510-7CE7205C9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3786188"/>
            <a:ext cx="2700338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A1BB9494-4F40-624D-9BD7-E0AED92D8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can’t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A29148-E69C-BC41-A7DB-BDA659C0A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can’t skip.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F649E3-F69D-0046-BF0C-6F32349F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21" name="Picture 6" descr="logo-2.png">
            <a:extLst>
              <a:ext uri="{FF2B5EF4-FFF2-40B4-BE49-F238E27FC236}">
                <a16:creationId xmlns="" xmlns:a16="http://schemas.microsoft.com/office/drawing/2014/main" id="{47F0EC81-A371-5A46-B82D-4D3C07B54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6)\Girl Jumping Rope 04.wmf">
            <a:extLst>
              <a:ext uri="{FF2B5EF4-FFF2-40B4-BE49-F238E27FC236}">
                <a16:creationId xmlns="" xmlns:a16="http://schemas.microsoft.com/office/drawing/2014/main" id="{8FB02342-3F80-8542-A5BD-30D6AC4EE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1357313"/>
            <a:ext cx="3101975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76DEC635-3A8C-6F4F-BBE8-7F488842A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can’t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7F58DDF-647A-3048-9830-D98147197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can’t swim.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B561EB2-CC67-C846-8770-28643734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5" name="Picture 6" descr="logo-2.png">
            <a:extLst>
              <a:ext uri="{FF2B5EF4-FFF2-40B4-BE49-F238E27FC236}">
                <a16:creationId xmlns="" xmlns:a16="http://schemas.microsoft.com/office/drawing/2014/main" id="{A460098B-DAFC-6E4B-862F-3DE374BC2C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Outdoor Recreation (Part 2)\Beach &amp; Water (Sw - Z)\Swimming with Floats 2.wmf">
            <a:extLst>
              <a:ext uri="{FF2B5EF4-FFF2-40B4-BE49-F238E27FC236}">
                <a16:creationId xmlns="" xmlns:a16="http://schemas.microsoft.com/office/drawing/2014/main" id="{3495437E-4C40-E14D-94D5-EE7EAA0BF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28750"/>
            <a:ext cx="65246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="" xmlns:a16="http://schemas.microsoft.com/office/drawing/2014/main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="" xmlns:a16="http://schemas.microsoft.com/office/drawing/2014/main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2E642191-CFCF-4C42-A281-AFC7A002A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2F9CE4F-BFEE-2E4B-B262-E19B59DE8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climb a tree.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053541-85DD-404F-B234-7DD70B08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7069C792-D8A4-E046-B9EC-9B181AD6F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="" xmlns:a16="http://schemas.microsoft.com/office/drawing/2014/main" id="{D5678778-66A7-0F4D-B373-CD46CE812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428750"/>
            <a:ext cx="3000375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AA93A799-27B1-5F40-A45B-15BC1A296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F12D7A6-3E50-AD4E-93F0-997703C47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read a book.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B2E311-CBE9-0340-BC46-D42F5F8A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101" name="Picture 6" descr="logo-2.png">
            <a:extLst>
              <a:ext uri="{FF2B5EF4-FFF2-40B4-BE49-F238E27FC236}">
                <a16:creationId xmlns="" xmlns:a16="http://schemas.microsoft.com/office/drawing/2014/main" id="{1A18E26D-E874-8046-8217-A827B7D0F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="" xmlns:a16="http://schemas.microsoft.com/office/drawing/2014/main" id="{02928034-FAEE-0942-9515-1E4368787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428750"/>
            <a:ext cx="462915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79156B99-E310-CA44-936C-C727E7FB5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39B02F9-7DF2-C743-936D-904E5BC9D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paint a picture.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6C52E5E-47F2-F442-A86E-BA5B7C558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5" name="Picture 6" descr="logo-2.png">
            <a:extLst>
              <a:ext uri="{FF2B5EF4-FFF2-40B4-BE49-F238E27FC236}">
                <a16:creationId xmlns="" xmlns:a16="http://schemas.microsoft.com/office/drawing/2014/main" id="{EA62F88C-C47F-4B4A-AE44-36842D907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Drawing.wmf">
            <a:extLst>
              <a:ext uri="{FF2B5EF4-FFF2-40B4-BE49-F238E27FC236}">
                <a16:creationId xmlns="" xmlns:a16="http://schemas.microsoft.com/office/drawing/2014/main" id="{8901CA31-6672-4B4D-8729-22421B6C1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0" y="1428750"/>
            <a:ext cx="6121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0B32932B-24C1-F849-AD81-E9FE11206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BFA74BA-EC21-EC4B-B53E-B5B9CD158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ride a bike.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CED2E81-7EA7-3B42-B2D0-61429A94E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9" name="Picture 6" descr="logo-2.png">
            <a:extLst>
              <a:ext uri="{FF2B5EF4-FFF2-40B4-BE49-F238E27FC236}">
                <a16:creationId xmlns="" xmlns:a16="http://schemas.microsoft.com/office/drawing/2014/main" id="{0A6AE10A-3D17-EA4D-84C7-66596B0955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on Bike 3.wmf">
            <a:extLst>
              <a:ext uri="{FF2B5EF4-FFF2-40B4-BE49-F238E27FC236}">
                <a16:creationId xmlns="" xmlns:a16="http://schemas.microsoft.com/office/drawing/2014/main" id="{81ABE0AC-2E0D-5945-85AF-98E0221D4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428750"/>
            <a:ext cx="3929062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BFE0DA11-4F0D-3A49-BD67-8C3FF01D2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FD7F72A-069F-1042-ABBF-C4A77806F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write a story.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7ACAD38-792E-7F4C-ADC4-607353B00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7" name="Picture 6" descr="logo-2.png">
            <a:extLst>
              <a:ext uri="{FF2B5EF4-FFF2-40B4-BE49-F238E27FC236}">
                <a16:creationId xmlns="" xmlns:a16="http://schemas.microsoft.com/office/drawing/2014/main" id="{F4C81561-D2FE-D94C-8E90-6DD526D81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Occupations\Images (P - Z)\Writer 3.wmf">
            <a:extLst>
              <a:ext uri="{FF2B5EF4-FFF2-40B4-BE49-F238E27FC236}">
                <a16:creationId xmlns="" xmlns:a16="http://schemas.microsoft.com/office/drawing/2014/main" id="{B7A57F39-2B81-354A-A122-3F87F3084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428750"/>
            <a:ext cx="3668713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="" xmlns:a16="http://schemas.microsoft.com/office/drawing/2014/main" id="{92782324-D588-6D41-94D4-29178CF54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90EEAAB-6DFF-EA40-AE0C-00ADFFDBB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sing a song.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F0D50E4-384D-414C-9010-686451F93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9" name="Picture 6" descr="logo-2.png">
            <a:extLst>
              <a:ext uri="{FF2B5EF4-FFF2-40B4-BE49-F238E27FC236}">
                <a16:creationId xmlns="" xmlns:a16="http://schemas.microsoft.com/office/drawing/2014/main" id="{EEAA6CFB-D331-3A43-ABE0-957DD4D8B3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Rich\Documents\eslkidsworld.com\clip art\Religion\Ceremonies &amp; Prayer (A - O)\Choir 12.wmf">
            <a:extLst>
              <a:ext uri="{FF2B5EF4-FFF2-40B4-BE49-F238E27FC236}">
                <a16:creationId xmlns="" xmlns:a16="http://schemas.microsoft.com/office/drawing/2014/main" id="{E6C87654-1A92-6A4B-85BF-389DFE0BC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1571625"/>
            <a:ext cx="4522787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CD249050-FB93-A44C-AAD5-34CB1FF9A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49DA6BD-AEB0-724C-AA7F-73CF3B62F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 run fast.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AC497D-050B-9046-84EC-C86D7C73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3" name="Picture 6" descr="logo-2.png">
            <a:extLst>
              <a:ext uri="{FF2B5EF4-FFF2-40B4-BE49-F238E27FC236}">
                <a16:creationId xmlns="" xmlns:a16="http://schemas.microsoft.com/office/drawing/2014/main" id="{01FE0610-BF68-A749-9646-18CC86AA2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Users\Rich\Documents\eslkidsworld.com\clip art\Kids' Stuff\Images (Part 09)\Kids Running 4.wmf">
            <a:extLst>
              <a:ext uri="{FF2B5EF4-FFF2-40B4-BE49-F238E27FC236}">
                <a16:creationId xmlns="" xmlns:a16="http://schemas.microsoft.com/office/drawing/2014/main" id="{9AFD1FB1-6C4A-FF40-A831-27D58C023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357313"/>
            <a:ext cx="5424487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FAFA7C3B-4E8C-954A-A1F5-6C537FBE5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can’t you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3922ED5-254B-C042-B532-5E0B08372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can’t fly.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A1A4450-86EF-6542-AABD-DEEC38E6A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3" name="Picture 6" descr="logo-2.png">
            <a:extLst>
              <a:ext uri="{FF2B5EF4-FFF2-40B4-BE49-F238E27FC236}">
                <a16:creationId xmlns="" xmlns:a16="http://schemas.microsoft.com/office/drawing/2014/main" id="{DE84999C-84E8-5F4D-B08E-3C7841D6D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1)\Boy Flying.wmf">
            <a:extLst>
              <a:ext uri="{FF2B5EF4-FFF2-40B4-BE49-F238E27FC236}">
                <a16:creationId xmlns="" xmlns:a16="http://schemas.microsoft.com/office/drawing/2014/main" id="{4C4D23F0-995F-9449-B6A1-734AF8506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428750"/>
            <a:ext cx="4394200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139</Words>
  <Application>Microsoft Macintosh PowerPoint</Application>
  <PresentationFormat>On-screen Show (4:3)</PresentationFormat>
  <Paragraphs>46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What can you do?</vt:lpstr>
      <vt:lpstr>What can you do?</vt:lpstr>
      <vt:lpstr>What can you do?</vt:lpstr>
      <vt:lpstr>What can you do?</vt:lpstr>
      <vt:lpstr>What can you do?</vt:lpstr>
      <vt:lpstr>What can you do?</vt:lpstr>
      <vt:lpstr>What can you do?</vt:lpstr>
      <vt:lpstr>What can you do?</vt:lpstr>
      <vt:lpstr>What can’t you do?</vt:lpstr>
      <vt:lpstr>What can’t you do?</vt:lpstr>
      <vt:lpstr>What can’t you do?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you do?</dc:title>
  <dc:creator>ESL Puzzles</dc:creator>
  <cp:lastModifiedBy>Richard</cp:lastModifiedBy>
  <cp:revision>12</cp:revision>
  <dcterms:created xsi:type="dcterms:W3CDTF">2020-03-09T01:59:01Z</dcterms:created>
  <dcterms:modified xsi:type="dcterms:W3CDTF">2020-03-22T03:08:05Z</dcterms:modified>
</cp:coreProperties>
</file>